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Montserrat" panose="020B0604020202020204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4384200" y="1879950"/>
            <a:ext cx="44382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Кулинарный сайт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942800" y="3907142"/>
            <a:ext cx="27657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Гордон Рамзи был приятно удивлен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653296"/>
            <a:ext cx="32745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Наша команда: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44103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Матвей Семенищев - кодер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Дмитрий Кайманов - специалист по планированию и маркетингу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Никита Романенко - дизайнер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Вячеслав Крет - кодер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l="5350" t="14449" r="-5349" b="3314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l="25189" t="36559" r="-25189" b="14752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 l="2450" t="12428" r="-2450" b="12428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6">
            <a:alphaModFix/>
          </a:blip>
          <a:srcRect l="5490" t="12435" r="-5489" b="12427"/>
          <a:stretch/>
        </p:blipFill>
        <p:spPr>
          <a:xfrm rot="5400000">
            <a:off x="7019276" y="3917703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300" y="1664776"/>
            <a:ext cx="2647401" cy="2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Мы менеям саму идею сайта рецептов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2"/>
          </p:nvPr>
        </p:nvSpPr>
        <p:spPr>
          <a:xfrm>
            <a:off x="1117993" y="1602989"/>
            <a:ext cx="1990500" cy="2156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 dirty="0">
                <a:latin typeface="Times New Roman"/>
                <a:ea typeface="Times New Roman"/>
                <a:cs typeface="Times New Roman"/>
                <a:sym typeface="Times New Roman"/>
              </a:rPr>
              <a:t>Минималистичный дизайн и никакой рекламы! Все нужное всегда по рукой!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49" name="Google Shape;249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19"/>
          <p:cNvSpPr/>
          <p:nvPr/>
        </p:nvSpPr>
        <p:spPr>
          <a:xfrm flipH="1">
            <a:off x="6470965" y="2848404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4">
            <a:alphaModFix/>
          </a:blip>
          <a:srcRect t="6106" b="51068"/>
          <a:stretch/>
        </p:blipFill>
        <p:spPr>
          <a:xfrm>
            <a:off x="3788551" y="1664775"/>
            <a:ext cx="2919772" cy="2000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9"/>
          <p:cNvGrpSpPr/>
          <p:nvPr/>
        </p:nvGrpSpPr>
        <p:grpSpPr>
          <a:xfrm>
            <a:off x="6079301" y="3398088"/>
            <a:ext cx="570528" cy="1135689"/>
            <a:chOff x="9543736" y="4486132"/>
            <a:chExt cx="570300" cy="1135235"/>
          </a:xfrm>
        </p:grpSpPr>
        <p:sp>
          <p:nvSpPr>
            <p:cNvPr id="260" name="Google Shape;260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" name="Google Shape;264;p19"/>
          <p:cNvPicPr preferRelativeResize="0"/>
          <p:nvPr/>
        </p:nvPicPr>
        <p:blipFill rotWithShape="1">
          <a:blip r:embed="rId5">
            <a:alphaModFix/>
          </a:blip>
          <a:srcRect l="30452" r="30456"/>
          <a:stretch/>
        </p:blipFill>
        <p:spPr>
          <a:xfrm>
            <a:off x="6079409" y="3398097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grpSp>
        <p:nvGrpSpPr>
          <p:cNvPr id="265" name="Google Shape;265;p1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66" name="Google Shape;266;p1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" name="Google Shape;270;p19"/>
          <p:cNvPicPr preferRelativeResize="0"/>
          <p:nvPr/>
        </p:nvPicPr>
        <p:blipFill rotWithShape="1">
          <a:blip r:embed="rId6">
            <a:alphaModFix/>
          </a:blip>
          <a:srcRect r="41755"/>
          <a:stretch/>
        </p:blipFill>
        <p:spPr>
          <a:xfrm>
            <a:off x="6470981" y="2848402"/>
            <a:ext cx="1122300" cy="14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Реализация проекта и его перспективы: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75889" y="1367167"/>
            <a:ext cx="4732800" cy="227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был реализован с помощью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flask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Его целью является возможность обмена рецептами друг друга и поиска рецепта для нужного блюда. В дальнейшем будут добавлены новые категории, еще больше блюд и привлеченных людей.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82950" y="1924850"/>
            <a:ext cx="2594400" cy="21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На нашем сайте огромное множество рецептов от ресторанов со звёздами Мишлен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1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Запускается даже на Lenovo!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Лучшая еда по мнению разработчиков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83" name="Google Shape;283;p21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84" name="Google Shape;284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l="-220" t="11058" r="220" b="53326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2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Надеюсь Вы будете поддерживать разработчиков этого прекрасного сайта с помощью RUB.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0" name="Google Shape;300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1" name="Google Shape;301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22"/>
          <p:cNvPicPr preferRelativeResize="0"/>
          <p:nvPr/>
        </p:nvPicPr>
        <p:blipFill rotWithShape="1">
          <a:blip r:embed="rId3">
            <a:alphaModFix/>
          </a:blip>
          <a:srcRect b="20217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2" name="Google Shape;312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22"/>
          <p:cNvPicPr preferRelativeResize="0"/>
          <p:nvPr/>
        </p:nvPicPr>
        <p:blipFill rotWithShape="1">
          <a:blip r:embed="rId4">
            <a:alphaModFix/>
          </a:blip>
          <a:srcRect l="24394" r="24389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9" name="Google Shape;319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" name="Google Shape;323;p22"/>
          <p:cNvPicPr preferRelativeResize="0"/>
          <p:nvPr/>
        </p:nvPicPr>
        <p:blipFill rotWithShape="1">
          <a:blip r:embed="rId5">
            <a:alphaModFix/>
          </a:blip>
          <a:srcRect l="20722" r="20722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24" name="Google Shape;324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6" name="Google Shape;326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1" name="Google Shape;331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" name="Google Shape;332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3" name="Google Shape;333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5" name="Google Shape;335;p22"/>
          <p:cNvPicPr preferRelativeResize="0"/>
          <p:nvPr/>
        </p:nvPicPr>
        <p:blipFill rotWithShape="1">
          <a:blip r:embed="rId6">
            <a:alphaModFix/>
          </a:blip>
          <a:srcRect l="21788" r="21794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Экран (16:9)</PresentationFormat>
  <Paragraphs>16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Times New Roman</vt:lpstr>
      <vt:lpstr>Arial</vt:lpstr>
      <vt:lpstr>Montserrat</vt:lpstr>
      <vt:lpstr>Lato</vt:lpstr>
      <vt:lpstr>Focus</vt:lpstr>
      <vt:lpstr>Кулинарный сайт </vt:lpstr>
      <vt:lpstr>Наша команда:</vt:lpstr>
      <vt:lpstr>Мы менеям саму идею сайта рецептов</vt:lpstr>
      <vt:lpstr>Реализация проекта и его перспективы:</vt:lpstr>
      <vt:lpstr>На нашем сайте огромное множество рецептов от ресторанов со звёздами Мишлен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Кулинарный сайт </dc:title>
  <cp:lastModifiedBy>Вячеслав Крет</cp:lastModifiedBy>
  <cp:revision>1</cp:revision>
  <dcterms:modified xsi:type="dcterms:W3CDTF">2021-05-08T11:15:25Z</dcterms:modified>
</cp:coreProperties>
</file>